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7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dor Financiero" userId="230f07d7-9219-4ae9-9b7a-dfa43e10f03b" providerId="ADAL" clId="{C917DFE8-20A0-4BCE-81A8-CA4EB0625079}"/>
    <pc:docChg chg="modSld">
      <pc:chgData name="Coordinador Financiero" userId="230f07d7-9219-4ae9-9b7a-dfa43e10f03b" providerId="ADAL" clId="{C917DFE8-20A0-4BCE-81A8-CA4EB0625079}" dt="2025-03-07T20:12:01.045" v="1" actId="6549"/>
      <pc:docMkLst>
        <pc:docMk/>
      </pc:docMkLst>
      <pc:sldChg chg="modSp mod">
        <pc:chgData name="Coordinador Financiero" userId="230f07d7-9219-4ae9-9b7a-dfa43e10f03b" providerId="ADAL" clId="{C917DFE8-20A0-4BCE-81A8-CA4EB0625079}" dt="2025-03-07T20:12:01.045" v="1" actId="6549"/>
        <pc:sldMkLst>
          <pc:docMk/>
          <pc:sldMk cId="1143222259" sldId="297"/>
        </pc:sldMkLst>
        <pc:spChg chg="mod">
          <ac:chgData name="Coordinador Financiero" userId="230f07d7-9219-4ae9-9b7a-dfa43e10f03b" providerId="ADAL" clId="{C917DFE8-20A0-4BCE-81A8-CA4EB0625079}" dt="2025-03-07T20:12:01.045" v="1" actId="6549"/>
          <ac:spMkLst>
            <pc:docMk/>
            <pc:sldMk cId="1143222259" sldId="297"/>
            <ac:spMk id="14" creationId="{00000000-0000-0000-0000-000000000000}"/>
          </ac:spMkLst>
        </pc:spChg>
      </pc:sldChg>
    </pc:docChg>
  </pc:docChgLst>
  <pc:docChgLst>
    <pc:chgData name="Coordinacion Financiera" userId="4fbf5a871eb7e134" providerId="LiveId" clId="{B31BB3E8-6E78-4E17-A16B-BB6A3B73F48D}"/>
    <pc:docChg chg="modSld">
      <pc:chgData name="Coordinacion Financiera" userId="4fbf5a871eb7e134" providerId="LiveId" clId="{B31BB3E8-6E78-4E17-A16B-BB6A3B73F48D}" dt="2024-02-22T21:10:31.829" v="1" actId="20577"/>
      <pc:docMkLst>
        <pc:docMk/>
      </pc:docMkLst>
      <pc:sldChg chg="modSp mod">
        <pc:chgData name="Coordinacion Financiera" userId="4fbf5a871eb7e134" providerId="LiveId" clId="{B31BB3E8-6E78-4E17-A16B-BB6A3B73F48D}" dt="2024-02-22T21:10:31.829" v="1" actId="20577"/>
        <pc:sldMkLst>
          <pc:docMk/>
          <pc:sldMk cId="1143222259" sldId="2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191851" y="1852529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397265" y="5067284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17, Ley de Acceso a la Información Pública)</a:t>
            </a:r>
          </a:p>
          <a:p>
            <a:r>
              <a:rPr lang="es-GT" sz="850" b="1" dirty="0"/>
              <a:t>LISTADO DE EMPRESAS PRECALIFICADAS PARA LA EJECUCIÓN DE OBRAS PÚBLICAS</a:t>
            </a:r>
          </a:p>
          <a:p>
            <a:r>
              <a:rPr lang="es-GT" sz="900" b="1" dirty="0"/>
              <a:t>Vigente período 2025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443452" y="1841500"/>
            <a:ext cx="6265448" cy="3200400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200" dirty="0"/>
              <a:t>La Asociación Deportiva Nacional de Tiro con Armas de Caza con relación al numeral 17 del artículo 10                del Capítulo segundo, Decreto No. 57-2008                  informa:</a:t>
            </a:r>
            <a:br>
              <a:rPr lang="es-GT" sz="2200" dirty="0"/>
            </a:br>
            <a:r>
              <a:rPr lang="es-GT" sz="2200" dirty="0"/>
              <a:t> que  no aplica para la Asociación en virtud                                  de que no tiene ningún listado de empresas precalificadas ya que no ejecuta obras públicas,                                             venta de bienes y prestación de servicios,                                   por lo que no ejecuta gastos de esta naturaleza                          en ningún renglón presupuestario.</a:t>
            </a: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2976665" y="7135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7" name="Imagen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40449" y="700689"/>
            <a:ext cx="5940000" cy="25714"/>
          </a:xfrm>
          <a:prstGeom prst="rect">
            <a:avLst/>
          </a:prstGeom>
        </p:spPr>
      </p:pic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29" y="-580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22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3136</TotalTime>
  <Words>116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La Asociación Deportiva Nacional de Tiro con Armas de Caza con relación al numeral 17 del artículo 10                del Capítulo segundo, Decreto No. 57-2008                  informa:  que  no aplica para la Asociación en virtud                                  de que no tiene ningún listado de empresas precalificadas ya que no ejecuta obras públicas,                                             venta de bienes y prestación de servicios,                                   por lo que no ejecuta gastos de esta naturaleza                          en ningún renglón presupuestario.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208</cp:revision>
  <cp:lastPrinted>2020-02-24T22:11:02Z</cp:lastPrinted>
  <dcterms:created xsi:type="dcterms:W3CDTF">2017-06-09T21:20:02Z</dcterms:created>
  <dcterms:modified xsi:type="dcterms:W3CDTF">2025-03-07T20:12:05Z</dcterms:modified>
</cp:coreProperties>
</file>